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7" r:id="rId14"/>
    <p:sldId id="286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ng Nguyễn Hoà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hỏi thêm: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Còn bao nhiêu phần bể chưa có nước?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thay câu hỏi: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Hỏi  vòi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thứ nhất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chảy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nhiều hơn vòi thứ hai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bao nhiêu phần bể nước?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0111143" y="1"/>
            <a:ext cx="2080857" cy="1878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910413"/>
            <a:ext cx="12191999" cy="5947587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8.png"/><Relationship Id="rId7" Type="http://schemas.openxmlformats.org/officeDocument/2006/relationships/image" Target="../media/image1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3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10" Type="http://schemas.openxmlformats.org/officeDocument/2006/relationships/image" Target="../media/image77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102.svg"/><Relationship Id="rId3" Type="http://schemas.openxmlformats.org/officeDocument/2006/relationships/image" Target="../media/image87.svg"/><Relationship Id="rId21" Type="http://schemas.openxmlformats.org/officeDocument/2006/relationships/image" Target="../media/image28.png"/><Relationship Id="rId7" Type="http://schemas.openxmlformats.org/officeDocument/2006/relationships/image" Target="../media/image91.svg"/><Relationship Id="rId12" Type="http://schemas.openxmlformats.org/officeDocument/2006/relationships/image" Target="../media/image23.jpeg"/><Relationship Id="rId17" Type="http://schemas.openxmlformats.org/officeDocument/2006/relationships/image" Target="../media/image26.png"/><Relationship Id="rId2" Type="http://schemas.openxmlformats.org/officeDocument/2006/relationships/image" Target="../media/image18.png"/><Relationship Id="rId16" Type="http://schemas.openxmlformats.org/officeDocument/2006/relationships/image" Target="../media/image100.svg"/><Relationship Id="rId20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93.svg"/><Relationship Id="rId14" Type="http://schemas.openxmlformats.org/officeDocument/2006/relationships/image" Target="../media/image98.svg"/><Relationship Id="rId22" Type="http://schemas.openxmlformats.org/officeDocument/2006/relationships/image" Target="../media/image10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51" y="523413"/>
            <a:ext cx="2664246" cy="1767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5275" y="2577465"/>
            <a:ext cx="119037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Cộng, trừ hai phân số khác mẫu số (2 tiết)</a:t>
            </a:r>
          </a:p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1: Cộng, trừ hai phân số khác mẫu số (Trang 20)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"/>
          <p:cNvSpPr txBox="1"/>
          <p:nvPr/>
        </p:nvSpPr>
        <p:spPr>
          <a:xfrm>
            <a:off x="1469390" y="5255260"/>
            <a:ext cx="9319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Còn bao nhiêu phần bể chưa có nước?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 vòi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 nhất 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chảy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 hơn vòi thứ hai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l"/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Vòi thứ nhất chảy nhiều hơn vòi thứ ha</a:t>
                </a: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000" y="2209800"/>
            <a:ext cx="7449958" cy="246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6680" y="1379855"/>
            <a:ext cx="1028382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/>
              <a:t>Hiểu và vận dụng được cách quy đồng mẫu số để cộng, trừ hai phân số khác mẫu số.</a:t>
            </a:r>
            <a:endParaRPr lang="vi-VN" sz="3200" dirty="0"/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Áp dụng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kiến thức về phép cộng, trừ hai phân số khác mẫu số để giải quyết các bài toán thực tế đơn giản.</a:t>
            </a:r>
          </a:p>
        </p:txBody>
      </p:sp>
      <p:pic>
        <p:nvPicPr>
          <p:cNvPr id="12" name="Picture 11" descr="A cartoon characters holding up a sign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4" y="1526452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3" y="2960008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193800"/>
            <a:ext cx="6807200" cy="4650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/>
              <p:cNvSpPr/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 rotWithShape="1">
                <a:blip r:embed="rId7"/>
                <a:stretch>
                  <a:fillRect l="-542" t="-1250" r="-519" b="-32554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/>
              <p:cNvSpPr/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 rotWithShape="1">
                <a:blip r:embed="rId8"/>
                <a:stretch>
                  <a:fillRect l="-542" t="-1250" r="-519" b="-17500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/>
          <p:cNvSpPr/>
          <p:nvPr/>
        </p:nvSpPr>
        <p:spPr>
          <a:xfrm>
            <a:off x="5435600" y="4292600"/>
            <a:ext cx="2844800" cy="11684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/>
          <p:cNvSpPr/>
          <p:nvPr/>
        </p:nvSpPr>
        <p:spPr>
          <a:xfrm>
            <a:off x="1168400" y="5816600"/>
            <a:ext cx="9702800" cy="7112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09035" y="5918200"/>
            <a:ext cx="847323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2800" y="1600200"/>
            <a:ext cx="106680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/>
              <p:cNvSpPr/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/>
                  <a:t> </a:t>
                </a:r>
                <a:r>
                  <a:rPr lang="en-US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blipFill rotWithShape="1">
                <a:blip r:embed="rId3"/>
                <a:stretch>
                  <a:fillRect l="-768" t="-2963" r="-763" b="-2919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16000" y="1092200"/>
            <a:ext cx="7569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6000" y="17526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800" y="23622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066800" y="39370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400" y="3683000"/>
            <a:ext cx="4103291" cy="2489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800" y="889000"/>
            <a:ext cx="1051560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defRPr/>
            </a:pP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/>
              <p:cNvSpPr/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blipFill rotWithShape="1">
                <a:blip r:embed="rId3"/>
                <a:stretch>
                  <a:fillRect l="-1148" t="-3516" r="-1148" b="-3516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/>
          <p:cNvSpPr/>
          <p:nvPr/>
        </p:nvSpPr>
        <p:spPr>
          <a:xfrm>
            <a:off x="914400" y="4509770"/>
            <a:ext cx="10617200" cy="101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1555" y="888259"/>
            <a:ext cx="9048891" cy="5081481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240" y="1042035"/>
            <a:ext cx="11036935" cy="4773295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64615" y="1267460"/>
            <a:ext cx="9117965" cy="61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Cộng, trừ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8960629" y="185494"/>
            <a:ext cx="1076608" cy="1257185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97245" y="3716765"/>
            <a:ext cx="2708398" cy="3234495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6000" y="-1088152"/>
            <a:ext cx="650941" cy="817392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280961" y="4410957"/>
            <a:ext cx="1846117" cy="184610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614219" y="5211455"/>
            <a:ext cx="1376437" cy="1461467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94716" y="2874124"/>
            <a:ext cx="1534611" cy="84264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0672938" y="1158342"/>
            <a:ext cx="1258999" cy="1046113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542248" y="596064"/>
            <a:ext cx="635017" cy="608461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3840110" y="6131002"/>
            <a:ext cx="513333" cy="491867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49885" y="1882775"/>
            <a:ext cx="11695430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 (hoặc trừ)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900" y="577506"/>
            <a:ext cx="11353800" cy="5848694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34625" y="736440"/>
            <a:ext cx="5507503" cy="953502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633231" y="336892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9253530" y="3315313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1406268" y="4607643"/>
            <a:ext cx="779412" cy="3388748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05199" y="166306"/>
            <a:ext cx="456720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6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613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9980" y="1865245"/>
            <a:ext cx="9476480" cy="2759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12"/>
          <p:cNvSpPr txBox="1"/>
          <p:nvPr/>
        </p:nvSpPr>
        <p:spPr>
          <a:xfrm>
            <a:off x="1786381" y="2900178"/>
            <a:ext cx="7706333" cy="125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0"/>
              </a:lnSpc>
            </a:pP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865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865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865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blipFill rotWithShape="1">
                <a:blip r:embed="rId3"/>
                <a:stretch>
                  <a:fillRect l="-13" t="-20" r="15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00" y="1803400"/>
            <a:ext cx="10201524" cy="3218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17051" y="1058757"/>
            <a:ext cx="9177564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9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29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421</Words>
  <Application>Microsoft Office PowerPoint</Application>
  <PresentationFormat>Widescreen</PresentationFormat>
  <Paragraphs>70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宋体</vt:lpstr>
      <vt:lpstr>Aptos</vt:lpstr>
      <vt:lpstr>Arial</vt:lpstr>
      <vt:lpstr>Calibri</vt:lpstr>
      <vt:lpstr>Calibri Light</vt:lpstr>
      <vt:lpstr>Cambria</vt:lpstr>
      <vt:lpstr>Cambria Math</vt:lpstr>
      <vt:lpstr>Paytone One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Techsi.vn</cp:lastModifiedBy>
  <cp:revision>5</cp:revision>
  <dcterms:created xsi:type="dcterms:W3CDTF">2024-09-01T23:58:00Z</dcterms:created>
  <dcterms:modified xsi:type="dcterms:W3CDTF">2024-10-11T07:49:09Z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B70435B1218C468BB8794C1A6E3842C3_11</vt:lpwstr>
  </property>
  <property fmtid="{D5CDD505-2E9C-101B-9397-08002B2CF9AE}" pid="3" name="KSOProductBuildVer">
    <vt:lpwstr>1033-12.2.0.17562</vt:lpwstr>
  </property>
</Properties>
</file>